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10"/>
    <p:restoredTop sz="94656"/>
  </p:normalViewPr>
  <p:slideViewPr>
    <p:cSldViewPr snapToGrid="0">
      <p:cViewPr varScale="1">
        <p:scale>
          <a:sx n="149" d="100"/>
          <a:sy n="149" d="100"/>
        </p:scale>
        <p:origin x="5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6dec566fd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6dec566fd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6dec566fd_0_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6dec566fd_0_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6dec566fd_0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6dec566fd_0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6dec566fd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6dec566fd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6dec566fd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6dec566fd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6dec566fd_0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6dec566fd_0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6dec566fd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6dec566fd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6dec566fd_0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6dec566fd_0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6dec566fd_0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6dec566fd_0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6dec566fd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6dec566fd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6dec566fd_0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6dec566fd_0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en.wikipedia.org/wiki/Dot_product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aritro6/mnis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RhxdVk_sIs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762000" y="891575"/>
            <a:ext cx="7710900" cy="187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Tricking Computers into Being Smart: Building your own Neural Network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450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Aritro Majumdar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High Level Process (Re-done for our case)</a:t>
            </a:r>
            <a:endParaRPr sz="3600"/>
          </a:p>
        </p:txBody>
      </p:sp>
      <p:sp>
        <p:nvSpPr>
          <p:cNvPr id="114" name="Google Shape;114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Take in a matrix of 3x3 pixels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</a:t>
            </a:r>
            <a:r>
              <a:rPr lang="en" b="1">
                <a:solidFill>
                  <a:schemeClr val="accent5"/>
                </a:solidFill>
              </a:rPr>
              <a:t>convolutional layer</a:t>
            </a:r>
            <a:r>
              <a:rPr lang="en"/>
              <a:t> that creates a </a:t>
            </a:r>
            <a:r>
              <a:rPr lang="en" b="1">
                <a:solidFill>
                  <a:schemeClr val="accent5"/>
                </a:solidFill>
              </a:rPr>
              <a:t>filter</a:t>
            </a:r>
            <a:r>
              <a:rPr lang="en"/>
              <a:t> that identifies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Edges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Corners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Shapes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Textures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Etc...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Filter </a:t>
            </a:r>
            <a:r>
              <a:rPr lang="en" b="1">
                <a:solidFill>
                  <a:schemeClr val="accent5"/>
                </a:solidFill>
              </a:rPr>
              <a:t>“slides”</a:t>
            </a:r>
            <a:r>
              <a:rPr lang="en"/>
              <a:t> through every 3x3 matrix and </a:t>
            </a:r>
            <a:r>
              <a:rPr lang="en" b="1" u="sng">
                <a:solidFill>
                  <a:schemeClr val="hlink"/>
                </a:solidFill>
                <a:hlinkClick r:id="rId3"/>
              </a:rPr>
              <a:t>dot products</a:t>
            </a:r>
            <a:r>
              <a:rPr lang="en"/>
              <a:t> it with the filter matrix (another matrix that represents the pattern used (i.e., edges))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 more layers with more complex filter matrices until image has been classified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 objects in images!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Convolutional Operations Visualized</a:t>
            </a:r>
            <a:endParaRPr/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10425"/>
            <a:ext cx="8229598" cy="41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1518700" y="1316400"/>
            <a:ext cx="6227100" cy="25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Code Dis Ish!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1639000" y="122750"/>
            <a:ext cx="6227100" cy="22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Code with Me!</a:t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662600" y="1870450"/>
            <a:ext cx="8006400" cy="27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AutoNum type="arabicPeriod"/>
            </a:pPr>
            <a:r>
              <a:rPr lang="en"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Fork and Clone Repo</a:t>
            </a:r>
            <a:endParaRPr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914400" lvl="1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AutoNum type="alphaLcPeriod"/>
            </a:pPr>
            <a:r>
              <a:rPr lang="en" sz="3600" u="sng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  <a:hlinkClick r:id="rId3"/>
              </a:rPr>
              <a:t>https://github.com/aritro6/mnist</a:t>
            </a:r>
            <a:endParaRPr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swald"/>
              <a:buAutoNum type="arabicPeriod"/>
            </a:pPr>
            <a:r>
              <a:rPr lang="en" sz="3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Download Anaconda</a:t>
            </a:r>
            <a:endParaRPr sz="3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How to Computers Process Images?</a:t>
            </a:r>
            <a:endParaRPr sz="6000"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High Level Process</a:t>
            </a:r>
            <a:endParaRPr sz="3600"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Take in a matrix of pixels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Identify basic image properties</a:t>
            </a:r>
            <a:endParaRPr sz="24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Edges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Corners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Shapes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Textures</a:t>
            </a:r>
            <a:endParaRPr sz="20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Train a model to classify properties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Model iteratively finds more complex patterns in images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Predict objects in images!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Forget this High Level Crap</a:t>
            </a:r>
            <a:endParaRPr sz="6000"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How do you actually do it tho…?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Networks!</a:t>
            </a: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Ooooo Aaaaaah!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More specifically… 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Convolutional Neural Networks (CNN)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Our Dataset:</a:t>
            </a:r>
            <a:endParaRPr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MNIST (Modified National Institute of Standards and Technology)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MNIST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8688" y="238525"/>
            <a:ext cx="3866637" cy="39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Taken from </a:t>
            </a:r>
            <a:r>
              <a:rPr lang="en" u="sng">
                <a:solidFill>
                  <a:schemeClr val="hlink"/>
                </a:solidFill>
                <a:hlinkClick r:id="rId3"/>
              </a:rPr>
              <a:t>deeplizard</a:t>
            </a:r>
            <a:r>
              <a:rPr lang="en"/>
              <a:t> video</a:t>
            </a:r>
            <a:endParaRPr/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3050" y="152425"/>
            <a:ext cx="5877897" cy="39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</Words>
  <Application>Microsoft Macintosh PowerPoint</Application>
  <PresentationFormat>On-screen Show (16:9)</PresentationFormat>
  <Paragraphs>43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Oswald</vt:lpstr>
      <vt:lpstr>Arial</vt:lpstr>
      <vt:lpstr>Average</vt:lpstr>
      <vt:lpstr>Slate</vt:lpstr>
      <vt:lpstr>Tricking Computers into Being Smart: Building your own Neural Network</vt:lpstr>
      <vt:lpstr>Live Code with Me!</vt:lpstr>
      <vt:lpstr>How to Computers Process Images?</vt:lpstr>
      <vt:lpstr>High Level Process</vt:lpstr>
      <vt:lpstr>Forget this High Level Crap</vt:lpstr>
      <vt:lpstr>Neural Networks!</vt:lpstr>
      <vt:lpstr>Our Dataset:  MNIST (Modified National Institute of Standards and Technology)</vt:lpstr>
      <vt:lpstr>PowerPoint Presentation</vt:lpstr>
      <vt:lpstr>PowerPoint Presentation</vt:lpstr>
      <vt:lpstr>High Level Process (Re-done for our case)</vt:lpstr>
      <vt:lpstr>PowerPoint Presentation</vt:lpstr>
      <vt:lpstr>Let’s Code Dis Ish!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Tricking Computers into Being Smart: Building your own Neural Network</dc:title>
  <cp:lastModifiedBy>Aniket Majumdar</cp:lastModifiedBy>
  <cp:revision>1</cp:revision>
  <dcterms:modified xsi:type="dcterms:W3CDTF">2018-11-10T21:31:01Z</dcterms:modified>
</cp:coreProperties>
</file>